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67" r:id="rId5"/>
    <p:sldId id="260" r:id="rId6"/>
    <p:sldId id="268" r:id="rId7"/>
    <p:sldId id="269" r:id="rId8"/>
    <p:sldId id="270" r:id="rId9"/>
    <p:sldId id="271" r:id="rId10"/>
    <p:sldId id="272" r:id="rId11"/>
    <p:sldId id="273" r:id="rId12"/>
    <p:sldId id="275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D384-18F9-43FE-8CAE-F1E8A1426C38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C3F87-8E9E-48F9-8FF5-31B549CA63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D384-18F9-43FE-8CAE-F1E8A1426C38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C3F87-8E9E-48F9-8FF5-31B549CA63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D384-18F9-43FE-8CAE-F1E8A1426C38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C3F87-8E9E-48F9-8FF5-31B549CA63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D384-18F9-43FE-8CAE-F1E8A1426C38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C3F87-8E9E-48F9-8FF5-31B549CA63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D384-18F9-43FE-8CAE-F1E8A1426C38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C3F87-8E9E-48F9-8FF5-31B549CA63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D384-18F9-43FE-8CAE-F1E8A1426C38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C3F87-8E9E-48F9-8FF5-31B549CA63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D384-18F9-43FE-8CAE-F1E8A1426C38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C3F87-8E9E-48F9-8FF5-31B549CA63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D384-18F9-43FE-8CAE-F1E8A1426C38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C3F87-8E9E-48F9-8FF5-31B549CA63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D384-18F9-43FE-8CAE-F1E8A1426C38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C3F87-8E9E-48F9-8FF5-31B549CA63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D384-18F9-43FE-8CAE-F1E8A1426C38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C3F87-8E9E-48F9-8FF5-31B549CA63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D384-18F9-43FE-8CAE-F1E8A1426C38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C3F87-8E9E-48F9-8FF5-31B549CA63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7D384-18F9-43FE-8CAE-F1E8A1426C38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C3F87-8E9E-48F9-8FF5-31B549CA63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7.xml"/><Relationship Id="rId10" Type="http://schemas.openxmlformats.org/officeDocument/2006/relationships/image" Target="../media/image30.png"/><Relationship Id="rId4" Type="http://schemas.openxmlformats.org/officeDocument/2006/relationships/image" Target="../media/image27.gif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3.wav"/><Relationship Id="rId7" Type="http://schemas.openxmlformats.org/officeDocument/2006/relationships/image" Target="../media/image3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slide" Target="slide7.xml"/><Relationship Id="rId4" Type="http://schemas.openxmlformats.org/officeDocument/2006/relationships/image" Target="../media/image21.gif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../Teacher.lnk" TargetMode="External"/><Relationship Id="rId2" Type="http://schemas.openxmlformats.org/officeDocument/2006/relationships/hyperlink" Target="SAO%20CHEP%20HINH%201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gif"/><Relationship Id="rId11" Type="http://schemas.openxmlformats.org/officeDocument/2006/relationships/image" Target="../media/image15.png"/><Relationship Id="rId5" Type="http://schemas.openxmlformats.org/officeDocument/2006/relationships/image" Target="../media/image9.gif"/><Relationship Id="rId10" Type="http://schemas.openxmlformats.org/officeDocument/2006/relationships/image" Target="../media/image14.png"/><Relationship Id="rId4" Type="http://schemas.openxmlformats.org/officeDocument/2006/relationships/image" Target="../media/image8.gi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24.gif"/><Relationship Id="rId3" Type="http://schemas.openxmlformats.org/officeDocument/2006/relationships/image" Target="../media/image19.png"/><Relationship Id="rId7" Type="http://schemas.openxmlformats.org/officeDocument/2006/relationships/image" Target="../media/image21.gif"/><Relationship Id="rId12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gif"/><Relationship Id="rId11" Type="http://schemas.openxmlformats.org/officeDocument/2006/relationships/image" Target="../media/image23.gif"/><Relationship Id="rId5" Type="http://schemas.openxmlformats.org/officeDocument/2006/relationships/slide" Target="slide9.xml"/><Relationship Id="rId10" Type="http://schemas.openxmlformats.org/officeDocument/2006/relationships/slide" Target="slide11.xml"/><Relationship Id="rId4" Type="http://schemas.openxmlformats.org/officeDocument/2006/relationships/slide" Target="slide6.xml"/><Relationship Id="rId9" Type="http://schemas.openxmlformats.org/officeDocument/2006/relationships/image" Target="../media/image22.gif"/><Relationship Id="rId14" Type="http://schemas.openxmlformats.org/officeDocument/2006/relationships/image" Target="../media/image2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2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-37505" y="0"/>
            <a:ext cx="9181505" cy="68580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/>
          </a:p>
        </p:txBody>
      </p:sp>
      <p:sp>
        <p:nvSpPr>
          <p:cNvPr id="5" name="WordArt 13"/>
          <p:cNvSpPr>
            <a:spLocks noChangeArrowheads="1" noChangeShapeType="1" noTextEdit="1"/>
          </p:cNvSpPr>
          <p:nvPr/>
        </p:nvSpPr>
        <p:spPr bwMode="auto">
          <a:xfrm>
            <a:off x="916084" y="1524000"/>
            <a:ext cx="6918227" cy="563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4000" b="1" kern="10">
              <a:ln w="28575">
                <a:solidFill>
                  <a:srgbClr val="FF3300"/>
                </a:solidFill>
                <a:round/>
                <a:headEnd/>
                <a:tailEnd/>
              </a:ln>
              <a:solidFill>
                <a:schemeClr val="folHlink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WordArt 19"/>
          <p:cNvSpPr>
            <a:spLocks noChangeArrowheads="1" noChangeShapeType="1" noTextEdit="1"/>
          </p:cNvSpPr>
          <p:nvPr/>
        </p:nvSpPr>
        <p:spPr bwMode="auto">
          <a:xfrm>
            <a:off x="2901576" y="3971925"/>
            <a:ext cx="3042024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MÔN : TIN HỌC</a:t>
            </a:r>
          </a:p>
        </p:txBody>
      </p:sp>
      <p:sp>
        <p:nvSpPr>
          <p:cNvPr id="8" name="WordArt 20"/>
          <p:cNvSpPr>
            <a:spLocks noChangeArrowheads="1" noChangeShapeType="1" noTextEdit="1"/>
          </p:cNvSpPr>
          <p:nvPr/>
        </p:nvSpPr>
        <p:spPr bwMode="auto">
          <a:xfrm>
            <a:off x="3102983" y="4886325"/>
            <a:ext cx="2129417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00CC"/>
                  </a:solidFill>
                  <a:round/>
                  <a:headEnd/>
                  <a:tailEnd/>
                </a:ln>
                <a:solidFill>
                  <a:srgbClr val="336699"/>
                </a:solidFill>
                <a:latin typeface="Times New Roman"/>
                <a:cs typeface="Times New Roman"/>
              </a:rPr>
              <a:t>Lớp: 3</a:t>
            </a: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-152400" y="1524000"/>
            <a:ext cx="94414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 LIỆT CHÀO MỪNG CÁC QUÝ THẦY CÔ </a:t>
            </a:r>
          </a:p>
          <a:p>
            <a:pPr algn="ctr"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 DỰ GIỜ THĂM LỚP</a:t>
            </a:r>
          </a:p>
        </p:txBody>
      </p:sp>
      <p:sp>
        <p:nvSpPr>
          <p:cNvPr id="16" name="WordArt 19"/>
          <p:cNvSpPr>
            <a:spLocks noChangeArrowheads="1" noChangeShapeType="1" noTextEdit="1"/>
          </p:cNvSpPr>
          <p:nvPr/>
        </p:nvSpPr>
        <p:spPr bwMode="auto">
          <a:xfrm>
            <a:off x="2921037" y="6019800"/>
            <a:ext cx="325116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Giáo viên thực hiện: Nguyễn Thị Bích Phượng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516835" y="2497522"/>
            <a:ext cx="4283765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258418" y="304800"/>
            <a:ext cx="8885582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 sao chép để hình ở trên không che khuất hình ở dưới, em thực hiện thao tác chọn        rồi chọn lệnh nào sau đây?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516835" y="3567637"/>
            <a:ext cx="4283765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516835" y="4637752"/>
            <a:ext cx="4283765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516835" y="5707867"/>
            <a:ext cx="4283765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96200" y="1524000"/>
            <a:ext cx="1173079" cy="1545336"/>
          </a:xfrm>
          <a:prstGeom prst="rect">
            <a:avLst/>
          </a:prstGeom>
        </p:spPr>
      </p:pic>
      <p:sp>
        <p:nvSpPr>
          <p:cNvPr id="11" name="Arrow: Pentagon 10">
            <a:hlinkClick r:id="rId5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7085357" y="5643584"/>
            <a:ext cx="1800225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0638" y="990600"/>
            <a:ext cx="665162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3000" y="2590800"/>
            <a:ext cx="36417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3000" y="4724400"/>
            <a:ext cx="35623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43000" y="3657600"/>
            <a:ext cx="35814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43000" y="5867400"/>
            <a:ext cx="348932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AutoShape 2"/>
          <p:cNvSpPr>
            <a:spLocks noChangeArrowheads="1"/>
          </p:cNvSpPr>
          <p:nvPr/>
        </p:nvSpPr>
        <p:spPr bwMode="auto">
          <a:xfrm>
            <a:off x="-37505" y="0"/>
            <a:ext cx="9181505" cy="68580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71186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02497E-6 L -0.38073 0.24272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00" y="1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1736035" y="2497522"/>
            <a:ext cx="2454965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258418" y="304800"/>
            <a:ext cx="8627165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cụ nào dùng để chọn hình tự do</a:t>
            </a:r>
            <a:r>
              <a:rPr lang="vi-VN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1736035" y="3567637"/>
            <a:ext cx="2454965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1736035" y="4637752"/>
            <a:ext cx="2454965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1736035" y="5707867"/>
            <a:ext cx="2454965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838200"/>
            <a:ext cx="1192389" cy="1404369"/>
          </a:xfrm>
          <a:prstGeom prst="rect">
            <a:avLst/>
          </a:prstGeom>
        </p:spPr>
      </p:pic>
      <p:sp>
        <p:nvSpPr>
          <p:cNvPr id="11" name="Arrow: Pentagon 10">
            <a:hlinkClick r:id="rId5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7085357" y="5643584"/>
            <a:ext cx="1800225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-37505" y="0"/>
            <a:ext cx="9181505" cy="68580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4724400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90800" y="2514600"/>
            <a:ext cx="1114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14600" y="3581400"/>
            <a:ext cx="11430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14600" y="5791200"/>
            <a:ext cx="1143000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2219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38742E-6 L -0.37344 0.1863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00" y="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-37505" y="0"/>
            <a:ext cx="9181505" cy="68580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-1143000" y="733961"/>
            <a:ext cx="11353800" cy="6771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800" b="1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8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5: Sao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chép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vi-VN" alt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di chuyển chi tiết tranh vẽ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5179" y="0"/>
            <a:ext cx="59300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Thứ sáu, ngày 11 tháng 12 năm 2020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4152" y="391180"/>
            <a:ext cx="12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 học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-34925" y="2158193"/>
            <a:ext cx="75025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i="1">
                <a:solidFill>
                  <a:srgbClr val="0000FF"/>
                </a:solidFill>
                <a:latin typeface="Times New Roman" pitchFamily="18" charset="0"/>
              </a:rPr>
              <a:t>Các bước thực hiện sao chép chi tiết tranh vẽ: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-381000" y="1524000"/>
            <a:ext cx="75795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1. Sao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chép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vi-VN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di chuyển chi tiết tranh vẽ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-39816" y="4124980"/>
            <a:ext cx="50690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Bước 2: Chọn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Copy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để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sao chép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-76200" y="4886980"/>
            <a:ext cx="63257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Bước 3: Chọn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Paste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để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dán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vào trang vẽ</a:t>
            </a:r>
          </a:p>
        </p:txBody>
      </p:sp>
      <p:grpSp>
        <p:nvGrpSpPr>
          <p:cNvPr id="13" name="Group 22"/>
          <p:cNvGrpSpPr>
            <a:grpSpLocks/>
          </p:cNvGrpSpPr>
          <p:nvPr/>
        </p:nvGrpSpPr>
        <p:grpSpPr bwMode="auto">
          <a:xfrm>
            <a:off x="-37348" y="3286780"/>
            <a:ext cx="9034462" cy="787400"/>
            <a:chOff x="362543" y="1676400"/>
            <a:chExt cx="9033684" cy="787402"/>
          </a:xfrm>
        </p:grpSpPr>
        <p:sp>
          <p:nvSpPr>
            <p:cNvPr id="14" name="TextBox 4"/>
            <p:cNvSpPr txBox="1">
              <a:spLocks noChangeArrowheads="1"/>
            </p:cNvSpPr>
            <p:nvPr/>
          </p:nvSpPr>
          <p:spPr bwMode="auto">
            <a:xfrm>
              <a:off x="362543" y="1828801"/>
              <a:ext cx="8564427" cy="523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00FF"/>
                  </a:solidFill>
                  <a:latin typeface="Times New Roman" pitchFamily="18" charset="0"/>
                </a:rPr>
                <a:t>Bước 1: Chọn toàn bộ hình cần sao chép bằng công cụ </a:t>
              </a: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85212" y="1676400"/>
              <a:ext cx="711015" cy="787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01643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-37505" y="0"/>
            <a:ext cx="9181505" cy="68580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/>
          </a:p>
        </p:txBody>
      </p:sp>
      <p:sp>
        <p:nvSpPr>
          <p:cNvPr id="5" name="TextBox 4"/>
          <p:cNvSpPr txBox="1"/>
          <p:nvPr/>
        </p:nvSpPr>
        <p:spPr>
          <a:xfrm>
            <a:off x="1385179" y="0"/>
            <a:ext cx="59300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Thứ sáu, ngày 11 tháng 12 năm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34152" y="391180"/>
            <a:ext cx="12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 học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2286000"/>
            <a:ext cx="889634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Bước 4: Đưa con trỏ chuột vào vị trí bất kì trong nét đứt xung quanh hình mới. Con trỏ chuột sẽ chuyển thành hình       , kéo thả chuột để di chuyển hình đến vị trí mới.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200400"/>
            <a:ext cx="56111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21"/>
          <p:cNvGrpSpPr>
            <a:grpSpLocks/>
          </p:cNvGrpSpPr>
          <p:nvPr/>
        </p:nvGrpSpPr>
        <p:grpSpPr bwMode="auto">
          <a:xfrm>
            <a:off x="0" y="3962400"/>
            <a:ext cx="9144001" cy="1815882"/>
            <a:chOff x="300669" y="3257388"/>
            <a:chExt cx="11033195" cy="1816153"/>
          </a:xfrm>
        </p:grpSpPr>
        <p:sp>
          <p:nvSpPr>
            <p:cNvPr id="10" name="TextBox 11"/>
            <p:cNvSpPr txBox="1">
              <a:spLocks noChangeArrowheads="1"/>
            </p:cNvSpPr>
            <p:nvPr/>
          </p:nvSpPr>
          <p:spPr bwMode="auto">
            <a:xfrm>
              <a:off x="300669" y="3257388"/>
              <a:ext cx="10611966" cy="1816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n-US" sz="2800" b="1">
                  <a:solidFill>
                    <a:srgbClr val="0000FF"/>
                  </a:solidFill>
                  <a:latin typeface="Times New Roman" pitchFamily="18" charset="0"/>
                </a:rPr>
                <a:t>Bước 5: Đưa con trỏ chuột vào góc bất kì trên nét đứt bao quanh hình, con trỏ chuột sẽ chuyển sang hình         hoặc     .  Nhấn giữ nút trái chuột và kéo để thu nhỏ hình, sau đó thả nút chuột để kết thúc thao tác. </a:t>
              </a:r>
            </a:p>
          </p:txBody>
        </p:sp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03988" y="4171924"/>
              <a:ext cx="609442" cy="399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782204" y="3714656"/>
              <a:ext cx="551660" cy="457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-381000" y="1524000"/>
            <a:ext cx="75795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1. Sao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chép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vi-VN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di chuyển chi tiết tranh vẽ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-1143000" y="733961"/>
            <a:ext cx="11353800" cy="6771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800" b="1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8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5: Sao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chép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vi-VN" alt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di chuyển chi tiết tranh vẽ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ight Arrow 1">
            <a:hlinkClick r:id="rId5" action="ppaction://hlinksldjump"/>
          </p:cNvPr>
          <p:cNvSpPr/>
          <p:nvPr/>
        </p:nvSpPr>
        <p:spPr>
          <a:xfrm>
            <a:off x="8153399" y="6172200"/>
            <a:ext cx="838201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4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2387" y="533400"/>
            <a:ext cx="51435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 i="1">
                <a:solidFill>
                  <a:srgbClr val="0000FF"/>
                </a:solidFill>
                <a:latin typeface="Times New Roman" pitchFamily="18" charset="0"/>
              </a:rPr>
              <a:t>KHỞI ĐỘNG:</a:t>
            </a:r>
            <a:endParaRPr lang="vi-VN" sz="26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6200" y="1295400"/>
            <a:ext cx="952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  <a:latin typeface="Times New Roman" pitchFamily="18" charset="0"/>
              </a:rPr>
              <a:t>Em hãy giúp mẹ làm cỏ trong vườn hoa nhé</a:t>
            </a:r>
            <a:endParaRPr lang="vi-VN" sz="3200" b="1" i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-37505" y="0"/>
            <a:ext cx="9181505" cy="68580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81267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miley Face 1"/>
          <p:cNvSpPr/>
          <p:nvPr/>
        </p:nvSpPr>
        <p:spPr>
          <a:xfrm>
            <a:off x="7772400" y="1219200"/>
            <a:ext cx="719137" cy="609600"/>
          </a:xfrm>
          <a:prstGeom prst="smileyFac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33600" y="510540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14800" y="510540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48400" y="510540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3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2720489"/>
            <a:ext cx="7883525" cy="406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-37505" y="0"/>
            <a:ext cx="9181505" cy="68580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-1143000" y="733961"/>
            <a:ext cx="11353800" cy="6771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800" b="1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8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5: Sao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chép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vi-VN" alt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di chuyển chi tiết tranh vẽ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5179" y="0"/>
            <a:ext cx="59300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Thứ sáu, ngày 11 tháng 12 năm 2020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4152" y="391180"/>
            <a:ext cx="12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 học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-34925" y="2158193"/>
            <a:ext cx="9026525" cy="14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>
                <a:latin typeface="Times New Roman" pitchFamily="18" charset="0"/>
              </a:rPr>
              <a:t>a) </a:t>
            </a:r>
            <a:r>
              <a:rPr lang="en-US" sz="3200" b="1">
                <a:latin typeface="Times New Roman" pitchFamily="18" charset="0"/>
              </a:rPr>
              <a:t>Vẽ một chiếc thuyền như hình sau, lưu bài vẽ có tên là thuyen.</a:t>
            </a:r>
            <a:endParaRPr lang="vi-VN" sz="2800" b="1" i="1">
              <a:latin typeface="Times New Roman" pitchFamily="18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-381000" y="1524000"/>
            <a:ext cx="75795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1. Sao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chép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vi-VN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di chuyển chi tiết tranh vẽ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0" y="1882676"/>
            <a:ext cx="90265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>
                <a:latin typeface="Times New Roman" pitchFamily="18" charset="0"/>
              </a:rPr>
              <a:t>b) </a:t>
            </a:r>
            <a:r>
              <a:rPr lang="en-US" sz="3200" b="1">
                <a:latin typeface="Times New Roman" pitchFamily="18" charset="0"/>
              </a:rPr>
              <a:t>Thực hiện các thao tác để được một chiếc thuyền mới bên cạnh chiếc thuyền đã vẽ, nhưng có kích thước nhỏ hơn</a:t>
            </a:r>
            <a:endParaRPr lang="vi-VN" sz="2800" b="1" i="1">
              <a:latin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429001"/>
            <a:ext cx="54102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>
            <a:hlinkClick r:id="rId4" action="ppaction://hlinksldjump"/>
          </p:cNvPr>
          <p:cNvSpPr/>
          <p:nvPr/>
        </p:nvSpPr>
        <p:spPr>
          <a:xfrm>
            <a:off x="0" y="6172200"/>
            <a:ext cx="7620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2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8" grpId="1"/>
      <p:bldP spid="9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-37505" y="0"/>
            <a:ext cx="9181505" cy="68580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/>
          </a:p>
        </p:txBody>
      </p:sp>
      <p:sp>
        <p:nvSpPr>
          <p:cNvPr id="5" name="TextBox 4"/>
          <p:cNvSpPr txBox="1"/>
          <p:nvPr/>
        </p:nvSpPr>
        <p:spPr>
          <a:xfrm>
            <a:off x="1385179" y="0"/>
            <a:ext cx="59300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Thứ sáu, ngày 11 tháng 12 năm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34152" y="391180"/>
            <a:ext cx="12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 học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-381000" y="1524000"/>
            <a:ext cx="75795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1. Sao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chép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vi-VN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di chuyển chi tiết tranh vẽ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-1143000" y="733961"/>
            <a:ext cx="11353800" cy="6771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800" b="1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8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5: Sao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chép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vi-VN" alt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di chuyển chi tiết tranh vẽ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28600" y="2366963"/>
            <a:ext cx="822960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1" hangingPunct="1"/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Chú ý</a:t>
            </a:r>
            <a:r>
              <a:rPr lang="en-US" sz="3000" b="1">
                <a:latin typeface="Times New Roman" pitchFamily="18" charset="0"/>
                <a:cs typeface="Times New Roman" pitchFamily="18" charset="0"/>
              </a:rPr>
              <a:t>: Khi sao chép để hình ở trên không che khuất hình ở dưới, em thực hiện thao tác chọn nút lệnh         rồi chọn lệnh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276600"/>
            <a:ext cx="3455987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200400"/>
            <a:ext cx="66516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-37505" y="0"/>
            <a:ext cx="9181505" cy="68580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/>
          </a:p>
        </p:txBody>
      </p:sp>
      <p:sp>
        <p:nvSpPr>
          <p:cNvPr id="5" name="TextBox 4"/>
          <p:cNvSpPr txBox="1"/>
          <p:nvPr/>
        </p:nvSpPr>
        <p:spPr>
          <a:xfrm>
            <a:off x="1385179" y="0"/>
            <a:ext cx="59300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Thứ sáu, ngày 11 tháng 12 năm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34152" y="391180"/>
            <a:ext cx="12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 học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" y="1447800"/>
            <a:ext cx="251460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2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2. Thực hành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-1143000" y="733961"/>
            <a:ext cx="11353800" cy="6771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800" b="1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8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5: Sao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chép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vi-VN" alt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di chuyển chi tiết tranh vẽ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153400" y="6248400"/>
            <a:ext cx="838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hlinkClick r:id="rId2" action="ppaction://hlinkfile"/>
              </a:rPr>
              <a:t>MẪU</a:t>
            </a:r>
            <a:endParaRPr lang="en-US"/>
          </a:p>
        </p:txBody>
      </p:sp>
      <p:pic>
        <p:nvPicPr>
          <p:cNvPr id="2050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6248400"/>
            <a:ext cx="609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3505200"/>
            <a:ext cx="743585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2044799"/>
            <a:ext cx="9067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>
                <a:latin typeface="Times New Roman" pitchFamily="18" charset="0"/>
                <a:cs typeface="Times New Roman" pitchFamily="18" charset="0"/>
              </a:rPr>
              <a:t> Mở tệp SAO CHEP HINH.PNG trên desktop, s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ử dụng công cụ chọn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hình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 và sao chép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1 cây xanh thành nhiều cây xanh như hình sau: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3B45AE42-8B51-4BF3-88EE-EDF9E2BD54E4}"/>
              </a:ext>
            </a:extLst>
          </p:cNvPr>
          <p:cNvSpPr/>
          <p:nvPr/>
        </p:nvSpPr>
        <p:spPr>
          <a:xfrm>
            <a:off x="0" y="2905822"/>
            <a:ext cx="9144000" cy="3952178"/>
          </a:xfrm>
          <a:custGeom>
            <a:avLst/>
            <a:gdLst>
              <a:gd name="connsiteX0" fmla="*/ 0 w 12252491"/>
              <a:gd name="connsiteY0" fmla="*/ 0 h 3258448"/>
              <a:gd name="connsiteX1" fmla="*/ 12252491 w 12252491"/>
              <a:gd name="connsiteY1" fmla="*/ 0 h 3258448"/>
              <a:gd name="connsiteX2" fmla="*/ 12252491 w 12252491"/>
              <a:gd name="connsiteY2" fmla="*/ 3258448 h 3258448"/>
              <a:gd name="connsiteX3" fmla="*/ 0 w 12252491"/>
              <a:gd name="connsiteY3" fmla="*/ 3258448 h 3258448"/>
              <a:gd name="connsiteX4" fmla="*/ 0 w 12252491"/>
              <a:gd name="connsiteY4" fmla="*/ 0 h 325844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12252491 w 12252491"/>
              <a:gd name="connsiteY2" fmla="*/ 687540 h 3945988"/>
              <a:gd name="connsiteX3" fmla="*/ 12252491 w 12252491"/>
              <a:gd name="connsiteY3" fmla="*/ 3945988 h 3945988"/>
              <a:gd name="connsiteX4" fmla="*/ 0 w 12252491"/>
              <a:gd name="connsiteY4" fmla="*/ 3945988 h 3945988"/>
              <a:gd name="connsiteX5" fmla="*/ 0 w 12252491"/>
              <a:gd name="connsiteY5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93730 h 3952178"/>
              <a:gd name="connsiteX1" fmla="*/ 3718091 w 12252491"/>
              <a:gd name="connsiteY1" fmla="*/ 6190 h 3952178"/>
              <a:gd name="connsiteX2" fmla="*/ 8683986 w 12252491"/>
              <a:gd name="connsiteY2" fmla="*/ 1047200 h 3952178"/>
              <a:gd name="connsiteX3" fmla="*/ 12252491 w 12252491"/>
              <a:gd name="connsiteY3" fmla="*/ 693730 h 3952178"/>
              <a:gd name="connsiteX4" fmla="*/ 12252491 w 12252491"/>
              <a:gd name="connsiteY4" fmla="*/ 3952178 h 3952178"/>
              <a:gd name="connsiteX5" fmla="*/ 0 w 12252491"/>
              <a:gd name="connsiteY5" fmla="*/ 3952178 h 3952178"/>
              <a:gd name="connsiteX6" fmla="*/ 0 w 12252491"/>
              <a:gd name="connsiteY6" fmla="*/ 693730 h 395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52491" h="3952178">
                <a:moveTo>
                  <a:pt x="0" y="693730"/>
                </a:moveTo>
                <a:cubicBezTo>
                  <a:pt x="1403486" y="-126293"/>
                  <a:pt x="2483417" y="10287"/>
                  <a:pt x="3718091" y="6190"/>
                </a:cubicBezTo>
                <a:cubicBezTo>
                  <a:pt x="5321808" y="137489"/>
                  <a:pt x="7080269" y="915901"/>
                  <a:pt x="8683986" y="1047200"/>
                </a:cubicBezTo>
                <a:cubicBezTo>
                  <a:pt x="10098571" y="760565"/>
                  <a:pt x="11006718" y="333252"/>
                  <a:pt x="12252491" y="693730"/>
                </a:cubicBezTo>
                <a:lnTo>
                  <a:pt x="12252491" y="3952178"/>
                </a:lnTo>
                <a:lnTo>
                  <a:pt x="0" y="3952178"/>
                </a:lnTo>
                <a:lnTo>
                  <a:pt x="0" y="69373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D04A0A-33F9-4E82-8CBB-DCAD53483EE3}"/>
              </a:ext>
            </a:extLst>
          </p:cNvPr>
          <p:cNvSpPr/>
          <p:nvPr/>
        </p:nvSpPr>
        <p:spPr>
          <a:xfrm>
            <a:off x="801328" y="927744"/>
            <a:ext cx="57990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B</a:t>
            </a:r>
            <a:r>
              <a:rPr lang="vi-VN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ỚM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480DB5C-AD40-4CB4-B0E6-2D793DC098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23248" y="1222206"/>
            <a:ext cx="1207294" cy="156465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E7CA0F8-5918-4985-B979-C4DEB786FD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14" y="317056"/>
            <a:ext cx="1207294" cy="150670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7A05D7F-0940-41C2-99DE-FF09B18446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093" y="2321087"/>
            <a:ext cx="783579" cy="8283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B52584C-4833-4143-8FBD-887564BF82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851" y="163255"/>
            <a:ext cx="1207294" cy="1590408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5294391B-4247-4B6A-B075-02DA37E94502}"/>
              </a:ext>
            </a:extLst>
          </p:cNvPr>
          <p:cNvSpPr/>
          <p:nvPr/>
        </p:nvSpPr>
        <p:spPr>
          <a:xfrm>
            <a:off x="0" y="5372102"/>
            <a:ext cx="9144000" cy="1479493"/>
          </a:xfrm>
          <a:custGeom>
            <a:avLst/>
            <a:gdLst>
              <a:gd name="connsiteX0" fmla="*/ 0 w 12192000"/>
              <a:gd name="connsiteY0" fmla="*/ 0 h 1436631"/>
              <a:gd name="connsiteX1" fmla="*/ 12192000 w 12192000"/>
              <a:gd name="connsiteY1" fmla="*/ 0 h 1436631"/>
              <a:gd name="connsiteX2" fmla="*/ 12192000 w 12192000"/>
              <a:gd name="connsiteY2" fmla="*/ 1436631 h 1436631"/>
              <a:gd name="connsiteX3" fmla="*/ 0 w 12192000"/>
              <a:gd name="connsiteY3" fmla="*/ 1436631 h 1436631"/>
              <a:gd name="connsiteX4" fmla="*/ 0 w 12192000"/>
              <a:gd name="connsiteY4" fmla="*/ 0 h 1436631"/>
              <a:gd name="connsiteX0" fmla="*/ 0 w 12192000"/>
              <a:gd name="connsiteY0" fmla="*/ 54 h 1436685"/>
              <a:gd name="connsiteX1" fmla="*/ 4086225 w 12192000"/>
              <a:gd name="connsiteY1" fmla="*/ 300092 h 1436685"/>
              <a:gd name="connsiteX2" fmla="*/ 12192000 w 12192000"/>
              <a:gd name="connsiteY2" fmla="*/ 54 h 1436685"/>
              <a:gd name="connsiteX3" fmla="*/ 12192000 w 12192000"/>
              <a:gd name="connsiteY3" fmla="*/ 1436685 h 1436685"/>
              <a:gd name="connsiteX4" fmla="*/ 0 w 12192000"/>
              <a:gd name="connsiteY4" fmla="*/ 1436685 h 1436685"/>
              <a:gd name="connsiteX5" fmla="*/ 0 w 12192000"/>
              <a:gd name="connsiteY5" fmla="*/ 54 h 1436685"/>
              <a:gd name="connsiteX0" fmla="*/ 0 w 12192000"/>
              <a:gd name="connsiteY0" fmla="*/ 42862 h 1479493"/>
              <a:gd name="connsiteX1" fmla="*/ 4086225 w 12192000"/>
              <a:gd name="connsiteY1" fmla="*/ 342900 h 1479493"/>
              <a:gd name="connsiteX2" fmla="*/ 9786938 w 12192000"/>
              <a:gd name="connsiteY2" fmla="*/ 0 h 1479493"/>
              <a:gd name="connsiteX3" fmla="*/ 12192000 w 12192000"/>
              <a:gd name="connsiteY3" fmla="*/ 42862 h 1479493"/>
              <a:gd name="connsiteX4" fmla="*/ 12192000 w 12192000"/>
              <a:gd name="connsiteY4" fmla="*/ 1479493 h 1479493"/>
              <a:gd name="connsiteX5" fmla="*/ 0 w 12192000"/>
              <a:gd name="connsiteY5" fmla="*/ 1479493 h 1479493"/>
              <a:gd name="connsiteX6" fmla="*/ 0 w 12192000"/>
              <a:gd name="connsiteY6" fmla="*/ 42862 h 147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479493">
                <a:moveTo>
                  <a:pt x="0" y="42862"/>
                </a:moveTo>
                <a:cubicBezTo>
                  <a:pt x="1343025" y="38100"/>
                  <a:pt x="2743200" y="347662"/>
                  <a:pt x="4086225" y="342900"/>
                </a:cubicBezTo>
                <a:cubicBezTo>
                  <a:pt x="5886450" y="276225"/>
                  <a:pt x="7986713" y="66675"/>
                  <a:pt x="9786938" y="0"/>
                </a:cubicBezTo>
                <a:lnTo>
                  <a:pt x="12192000" y="42862"/>
                </a:lnTo>
                <a:lnTo>
                  <a:pt x="12192000" y="1479493"/>
                </a:lnTo>
                <a:lnTo>
                  <a:pt x="0" y="1479493"/>
                </a:lnTo>
                <a:lnTo>
                  <a:pt x="0" y="4286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08A33331-ED43-4961-8472-635A0DA967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745" y="4783707"/>
            <a:ext cx="1534363" cy="108164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2CAB176B-5CEB-4019-B56E-B2E8DE6B7AB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252" y="4496225"/>
            <a:ext cx="558852" cy="1081649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5B912C0-A88D-4D04-BF86-10B5169F89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329" y="2265173"/>
            <a:ext cx="2928947" cy="195263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A0E6B0FA-6EE2-4926-ABE7-B85F6ED3E9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53" y="1845034"/>
            <a:ext cx="1983148" cy="346779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5BEE9461-E3F1-4183-9412-152BCC5A682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821" y="4502163"/>
            <a:ext cx="418717" cy="44264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070B01E2-E914-44A2-8F50-CDA5251B73B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800" y="4359897"/>
            <a:ext cx="418717" cy="44264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E6361DD3-0A04-47FE-8E74-ADCBEA21587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820" y="4944806"/>
            <a:ext cx="418717" cy="442643"/>
          </a:xfrm>
          <a:prstGeom prst="rect">
            <a:avLst/>
          </a:prstGeom>
        </p:spPr>
      </p:pic>
      <p:pic>
        <p:nvPicPr>
          <p:cNvPr id="81" name="Intro">
            <a:hlinkClick r:id="" action="ppaction://media"/>
            <a:extLst>
              <a:ext uri="{FF2B5EF4-FFF2-40B4-BE49-F238E27FC236}">
                <a16:creationId xmlns:a16="http://schemas.microsoft.com/office/drawing/2014/main" id="{7C2A0ED8-67CD-4A5F-BDC2-A56E7A3CF4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4693444" y="-871264"/>
            <a:ext cx="457200" cy="6096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32D24676-19A4-4930-A1DF-32D5F249A8C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043" y="113229"/>
            <a:ext cx="3452233" cy="200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4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4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29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304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AM A">
            <a:extLst>
              <a:ext uri="{FF2B5EF4-FFF2-40B4-BE49-F238E27FC236}">
                <a16:creationId xmlns:a16="http://schemas.microsoft.com/office/drawing/2014/main" id="{9E446D1E-2077-4201-A52A-247B179F568F}"/>
              </a:ext>
            </a:extLst>
          </p:cNvPr>
          <p:cNvSpPr/>
          <p:nvPr/>
        </p:nvSpPr>
        <p:spPr>
          <a:xfrm>
            <a:off x="110461" y="5556031"/>
            <a:ext cx="3447748" cy="11345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95F2CD9-5337-45AC-9131-76B643135782}"/>
              </a:ext>
            </a:extLst>
          </p:cNvPr>
          <p:cNvSpPr/>
          <p:nvPr/>
        </p:nvSpPr>
        <p:spPr>
          <a:xfrm>
            <a:off x="1760771" y="5556031"/>
            <a:ext cx="982699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460FEC5-6A86-4A26-AF05-00DEC8883F13}"/>
              </a:ext>
            </a:extLst>
          </p:cNvPr>
          <p:cNvSpPr/>
          <p:nvPr/>
        </p:nvSpPr>
        <p:spPr>
          <a:xfrm>
            <a:off x="1760771" y="5556031"/>
            <a:ext cx="982699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C5C41E-5105-4CDF-95B0-4CD67F72B833}"/>
              </a:ext>
            </a:extLst>
          </p:cNvPr>
          <p:cNvSpPr/>
          <p:nvPr/>
        </p:nvSpPr>
        <p:spPr>
          <a:xfrm>
            <a:off x="130713" y="5742170"/>
            <a:ext cx="14911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ĐỘI 1</a:t>
            </a:r>
            <a:endParaRPr lang="en-US" sz="44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8" name="Plus Sign 27">
            <a:extLst>
              <a:ext uri="{FF2B5EF4-FFF2-40B4-BE49-F238E27FC236}">
                <a16:creationId xmlns:a16="http://schemas.microsoft.com/office/drawing/2014/main" id="{C0ADA48E-FF62-4D6C-AEC7-76FE2BB22265}"/>
              </a:ext>
            </a:extLst>
          </p:cNvPr>
          <p:cNvSpPr/>
          <p:nvPr/>
        </p:nvSpPr>
        <p:spPr>
          <a:xfrm>
            <a:off x="2707272" y="5556031"/>
            <a:ext cx="850937" cy="113458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5F35C3C-A9B7-4D52-8BD9-7FC35D3B10CE}"/>
              </a:ext>
            </a:extLst>
          </p:cNvPr>
          <p:cNvSpPr/>
          <p:nvPr/>
        </p:nvSpPr>
        <p:spPr>
          <a:xfrm>
            <a:off x="1760771" y="5556031"/>
            <a:ext cx="982699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E22CBCF-3661-4BE4-9E00-A356CF6DA704}"/>
              </a:ext>
            </a:extLst>
          </p:cNvPr>
          <p:cNvSpPr/>
          <p:nvPr/>
        </p:nvSpPr>
        <p:spPr>
          <a:xfrm>
            <a:off x="1760771" y="5556031"/>
            <a:ext cx="982699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EC34A96-6D54-458C-A63A-5EC536E6A8B6}"/>
              </a:ext>
            </a:extLst>
          </p:cNvPr>
          <p:cNvSpPr/>
          <p:nvPr/>
        </p:nvSpPr>
        <p:spPr>
          <a:xfrm>
            <a:off x="1760771" y="5556031"/>
            <a:ext cx="982699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0F75734-8CFE-4DD9-AFD1-44D9617C5BEC}"/>
              </a:ext>
            </a:extLst>
          </p:cNvPr>
          <p:cNvSpPr/>
          <p:nvPr/>
        </p:nvSpPr>
        <p:spPr>
          <a:xfrm>
            <a:off x="1760771" y="5556031"/>
            <a:ext cx="982699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F164F84-9A33-40A4-83BD-7C26986DA449}"/>
              </a:ext>
            </a:extLst>
          </p:cNvPr>
          <p:cNvSpPr/>
          <p:nvPr/>
        </p:nvSpPr>
        <p:spPr>
          <a:xfrm>
            <a:off x="1760771" y="5556031"/>
            <a:ext cx="982699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272EE21-FC19-45E4-A696-BA1F74E2786E}"/>
              </a:ext>
            </a:extLst>
          </p:cNvPr>
          <p:cNvSpPr/>
          <p:nvPr/>
        </p:nvSpPr>
        <p:spPr>
          <a:xfrm>
            <a:off x="1760771" y="5556031"/>
            <a:ext cx="982699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EFBF020-CB62-4571-8E96-65EBCDB188D0}"/>
              </a:ext>
            </a:extLst>
          </p:cNvPr>
          <p:cNvSpPr/>
          <p:nvPr/>
        </p:nvSpPr>
        <p:spPr>
          <a:xfrm>
            <a:off x="1760771" y="5556031"/>
            <a:ext cx="982699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CAD5011-DEE8-4F1C-82C8-D7326EA1B027}"/>
              </a:ext>
            </a:extLst>
          </p:cNvPr>
          <p:cNvSpPr/>
          <p:nvPr/>
        </p:nvSpPr>
        <p:spPr>
          <a:xfrm>
            <a:off x="1760771" y="5556031"/>
            <a:ext cx="982699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1CAD983-DE57-4F94-81BE-F99C797A7498}"/>
              </a:ext>
            </a:extLst>
          </p:cNvPr>
          <p:cNvSpPr/>
          <p:nvPr/>
        </p:nvSpPr>
        <p:spPr>
          <a:xfrm>
            <a:off x="1760771" y="5556031"/>
            <a:ext cx="982699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5" name="TEAM B">
            <a:extLst>
              <a:ext uri="{FF2B5EF4-FFF2-40B4-BE49-F238E27FC236}">
                <a16:creationId xmlns:a16="http://schemas.microsoft.com/office/drawing/2014/main" id="{3BABE20B-65A7-417B-90CD-AF05A98C5065}"/>
              </a:ext>
            </a:extLst>
          </p:cNvPr>
          <p:cNvSpPr/>
          <p:nvPr/>
        </p:nvSpPr>
        <p:spPr>
          <a:xfrm>
            <a:off x="5585792" y="5559919"/>
            <a:ext cx="3447748" cy="11345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A418AAB-14C4-43B9-A0B3-EB8B63CAD425}"/>
              </a:ext>
            </a:extLst>
          </p:cNvPr>
          <p:cNvSpPr/>
          <p:nvPr/>
        </p:nvSpPr>
        <p:spPr>
          <a:xfrm>
            <a:off x="7236102" y="5559919"/>
            <a:ext cx="982699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E8926347-DC9E-4C00-ABDA-80769182014A}"/>
              </a:ext>
            </a:extLst>
          </p:cNvPr>
          <p:cNvSpPr/>
          <p:nvPr/>
        </p:nvSpPr>
        <p:spPr>
          <a:xfrm>
            <a:off x="7236102" y="5559919"/>
            <a:ext cx="982699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2CE2229-2B52-46F5-8794-CD28FD83C87A}"/>
              </a:ext>
            </a:extLst>
          </p:cNvPr>
          <p:cNvSpPr/>
          <p:nvPr/>
        </p:nvSpPr>
        <p:spPr>
          <a:xfrm>
            <a:off x="5606043" y="5746058"/>
            <a:ext cx="14911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ĐỘI 2</a:t>
            </a:r>
            <a:endParaRPr lang="en-US" sz="44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9" name="Plus Sign 48">
            <a:extLst>
              <a:ext uri="{FF2B5EF4-FFF2-40B4-BE49-F238E27FC236}">
                <a16:creationId xmlns:a16="http://schemas.microsoft.com/office/drawing/2014/main" id="{B4844364-978A-40EA-BDCF-251586E48617}"/>
              </a:ext>
            </a:extLst>
          </p:cNvPr>
          <p:cNvSpPr/>
          <p:nvPr/>
        </p:nvSpPr>
        <p:spPr>
          <a:xfrm>
            <a:off x="8182603" y="5559919"/>
            <a:ext cx="850937" cy="113458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3EA558D-D123-4A63-962D-3D14C80FE4AC}"/>
              </a:ext>
            </a:extLst>
          </p:cNvPr>
          <p:cNvSpPr/>
          <p:nvPr/>
        </p:nvSpPr>
        <p:spPr>
          <a:xfrm>
            <a:off x="7236102" y="5559919"/>
            <a:ext cx="982699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391CB609-471D-4B72-8336-FEE182D3A2BF}"/>
              </a:ext>
            </a:extLst>
          </p:cNvPr>
          <p:cNvSpPr/>
          <p:nvPr/>
        </p:nvSpPr>
        <p:spPr>
          <a:xfrm>
            <a:off x="7236102" y="5559919"/>
            <a:ext cx="982699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5EF116F2-D354-4679-AF4B-3BBD1DF0FA2F}"/>
              </a:ext>
            </a:extLst>
          </p:cNvPr>
          <p:cNvSpPr/>
          <p:nvPr/>
        </p:nvSpPr>
        <p:spPr>
          <a:xfrm>
            <a:off x="7236102" y="5559919"/>
            <a:ext cx="982699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CD306276-6EC5-4B73-99AB-84B71B077E9B}"/>
              </a:ext>
            </a:extLst>
          </p:cNvPr>
          <p:cNvSpPr/>
          <p:nvPr/>
        </p:nvSpPr>
        <p:spPr>
          <a:xfrm>
            <a:off x="7236102" y="5559919"/>
            <a:ext cx="982699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8B6CBCC-7C32-4D40-A382-6A254031C51F}"/>
              </a:ext>
            </a:extLst>
          </p:cNvPr>
          <p:cNvSpPr/>
          <p:nvPr/>
        </p:nvSpPr>
        <p:spPr>
          <a:xfrm>
            <a:off x="7236102" y="5559919"/>
            <a:ext cx="982699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0563D1F2-1118-4C82-8051-127A069D5010}"/>
              </a:ext>
            </a:extLst>
          </p:cNvPr>
          <p:cNvSpPr/>
          <p:nvPr/>
        </p:nvSpPr>
        <p:spPr>
          <a:xfrm>
            <a:off x="7236102" y="5559919"/>
            <a:ext cx="982699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DAF94515-4926-4733-9317-EBB155A28A40}"/>
              </a:ext>
            </a:extLst>
          </p:cNvPr>
          <p:cNvSpPr/>
          <p:nvPr/>
        </p:nvSpPr>
        <p:spPr>
          <a:xfrm>
            <a:off x="7236102" y="5559919"/>
            <a:ext cx="982699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AE755381-E437-4D9A-9849-E76DFD8D34C4}"/>
              </a:ext>
            </a:extLst>
          </p:cNvPr>
          <p:cNvSpPr/>
          <p:nvPr/>
        </p:nvSpPr>
        <p:spPr>
          <a:xfrm>
            <a:off x="7236102" y="5559919"/>
            <a:ext cx="982699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9079E92C-E1A4-4CBC-9A74-1A05F164AA5D}"/>
              </a:ext>
            </a:extLst>
          </p:cNvPr>
          <p:cNvSpPr/>
          <p:nvPr/>
        </p:nvSpPr>
        <p:spPr>
          <a:xfrm>
            <a:off x="7236102" y="5559919"/>
            <a:ext cx="982699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547C58-E03C-454C-8EB6-B1D4AB3122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589" y="4621150"/>
            <a:ext cx="1000490" cy="133398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F431C90-0AEC-4B64-8486-EDE1AE305C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85470" y="4621150"/>
            <a:ext cx="1000490" cy="1333986"/>
          </a:xfrm>
          <a:prstGeom prst="rect">
            <a:avLst/>
          </a:prstGeom>
        </p:spPr>
      </p:pic>
      <p:sp>
        <p:nvSpPr>
          <p:cNvPr id="16" name="Heart 15">
            <a:hlinkClick r:id="rId4" action="ppaction://hlinksldjump"/>
            <a:extLst>
              <a:ext uri="{FF2B5EF4-FFF2-40B4-BE49-F238E27FC236}">
                <a16:creationId xmlns:a16="http://schemas.microsoft.com/office/drawing/2014/main" id="{DA69900A-F0DA-4B13-B9A0-C0120A855BBF}"/>
              </a:ext>
            </a:extLst>
          </p:cNvPr>
          <p:cNvSpPr/>
          <p:nvPr/>
        </p:nvSpPr>
        <p:spPr>
          <a:xfrm>
            <a:off x="4146532" y="5563486"/>
            <a:ext cx="850937" cy="1134582"/>
          </a:xfrm>
          <a:prstGeom prst="hear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PIPI</a:t>
            </a:r>
          </a:p>
        </p:txBody>
      </p:sp>
      <p:sp>
        <p:nvSpPr>
          <p:cNvPr id="71" name="AutoShape 2"/>
          <p:cNvSpPr>
            <a:spLocks noChangeArrowheads="1"/>
          </p:cNvSpPr>
          <p:nvPr/>
        </p:nvSpPr>
        <p:spPr bwMode="auto">
          <a:xfrm>
            <a:off x="-37505" y="0"/>
            <a:ext cx="9181505" cy="68580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1852BE2-B519-4B78-BA71-C363745633C6}"/>
              </a:ext>
            </a:extLst>
          </p:cNvPr>
          <p:cNvSpPr/>
          <p:nvPr/>
        </p:nvSpPr>
        <p:spPr>
          <a:xfrm>
            <a:off x="4200663" y="1107101"/>
            <a:ext cx="457200" cy="457200"/>
          </a:xfrm>
          <a:prstGeom prst="ellipse">
            <a:avLst/>
          </a:prstGeom>
          <a:solidFill>
            <a:srgbClr val="9F7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73" name="5">
            <a:hlinkClick r:id="rId5" action="ppaction://hlinksldjump"/>
            <a:extLst>
              <a:ext uri="{FF2B5EF4-FFF2-40B4-BE49-F238E27FC236}">
                <a16:creationId xmlns:a16="http://schemas.microsoft.com/office/drawing/2014/main" id="{B3B67745-CAA1-4450-A9CB-61847E3166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28600"/>
            <a:ext cx="1606378" cy="1545336"/>
          </a:xfrm>
          <a:prstGeom prst="rect">
            <a:avLst/>
          </a:prstGeom>
        </p:spPr>
      </p:pic>
      <p:pic>
        <p:nvPicPr>
          <p:cNvPr id="75" name="4">
            <a:extLst>
              <a:ext uri="{FF2B5EF4-FFF2-40B4-BE49-F238E27FC236}">
                <a16:creationId xmlns:a16="http://schemas.microsoft.com/office/drawing/2014/main" id="{31E8C7EC-5ADF-4B52-81DA-19A71DD790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54" y="2656332"/>
            <a:ext cx="1749437" cy="1545336"/>
          </a:xfrm>
          <a:prstGeom prst="rect">
            <a:avLst/>
          </a:prstGeom>
        </p:spPr>
      </p:pic>
      <p:sp>
        <p:nvSpPr>
          <p:cNvPr id="76" name="Oval 75">
            <a:extLst>
              <a:ext uri="{FF2B5EF4-FFF2-40B4-BE49-F238E27FC236}">
                <a16:creationId xmlns:a16="http://schemas.microsoft.com/office/drawing/2014/main" id="{7372071D-E889-47F7-8AC9-D38DB8254A22}"/>
              </a:ext>
            </a:extLst>
          </p:cNvPr>
          <p:cNvSpPr/>
          <p:nvPr/>
        </p:nvSpPr>
        <p:spPr>
          <a:xfrm>
            <a:off x="8239816" y="2125152"/>
            <a:ext cx="457200" cy="457200"/>
          </a:xfrm>
          <a:prstGeom prst="ellipse">
            <a:avLst/>
          </a:prstGeom>
          <a:solidFill>
            <a:srgbClr val="E99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77" name="7">
            <a:hlinkClick r:id="rId8" action="ppaction://hlinksldjump"/>
            <a:extLst>
              <a:ext uri="{FF2B5EF4-FFF2-40B4-BE49-F238E27FC236}">
                <a16:creationId xmlns:a16="http://schemas.microsoft.com/office/drawing/2014/main" id="{32DD0EA6-894E-410B-86E2-EDD655568F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804" y="969264"/>
            <a:ext cx="1613086" cy="154533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2D68B3E5-9131-42F1-9A38-93B49429375E}"/>
              </a:ext>
            </a:extLst>
          </p:cNvPr>
          <p:cNvSpPr/>
          <p:nvPr/>
        </p:nvSpPr>
        <p:spPr>
          <a:xfrm>
            <a:off x="3329539" y="4325348"/>
            <a:ext cx="457200" cy="457200"/>
          </a:xfrm>
          <a:prstGeom prst="ellipse">
            <a:avLst/>
          </a:prstGeom>
          <a:solidFill>
            <a:srgbClr val="668B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79" name="3">
            <a:hlinkClick r:id="rId10" action="ppaction://hlinksldjump"/>
            <a:extLst>
              <a:ext uri="{FF2B5EF4-FFF2-40B4-BE49-F238E27FC236}">
                <a16:creationId xmlns:a16="http://schemas.microsoft.com/office/drawing/2014/main" id="{0AC88D0D-C6ED-4427-9F04-EFE3D66FDF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487" y="3048000"/>
            <a:ext cx="1491113" cy="1871650"/>
          </a:xfrm>
          <a:prstGeom prst="rect">
            <a:avLst/>
          </a:prstGeom>
        </p:spPr>
      </p:pic>
      <p:sp>
        <p:nvSpPr>
          <p:cNvPr id="80" name="Oval 79">
            <a:extLst>
              <a:ext uri="{FF2B5EF4-FFF2-40B4-BE49-F238E27FC236}">
                <a16:creationId xmlns:a16="http://schemas.microsoft.com/office/drawing/2014/main" id="{2ADECC48-64C5-4065-A7FB-C2E1698BDBE4}"/>
              </a:ext>
            </a:extLst>
          </p:cNvPr>
          <p:cNvSpPr/>
          <p:nvPr/>
        </p:nvSpPr>
        <p:spPr>
          <a:xfrm>
            <a:off x="2278158" y="461797"/>
            <a:ext cx="457200" cy="457200"/>
          </a:xfrm>
          <a:prstGeom prst="ellipse">
            <a:avLst/>
          </a:prstGeom>
          <a:solidFill>
            <a:srgbClr val="1BA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81" name="1">
            <a:hlinkClick r:id="rId12" action="ppaction://hlinksldjump"/>
            <a:extLst>
              <a:ext uri="{FF2B5EF4-FFF2-40B4-BE49-F238E27FC236}">
                <a16:creationId xmlns:a16="http://schemas.microsoft.com/office/drawing/2014/main" id="{A26CB5BD-9EBD-43C1-B03E-28EFF15618F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09919">
            <a:off x="1483232" y="10665"/>
            <a:ext cx="1589852" cy="1545336"/>
          </a:xfrm>
          <a:prstGeom prst="rect">
            <a:avLst/>
          </a:prstGeom>
        </p:spPr>
      </p:pic>
      <p:pic>
        <p:nvPicPr>
          <p:cNvPr id="85" name="2">
            <a:extLst>
              <a:ext uri="{FF2B5EF4-FFF2-40B4-BE49-F238E27FC236}">
                <a16:creationId xmlns:a16="http://schemas.microsoft.com/office/drawing/2014/main" id="{A34AD667-5D16-44A7-BF26-41E72565265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06" y="2188464"/>
            <a:ext cx="2091294" cy="154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4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7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72" grpId="0" animBg="1"/>
      <p:bldP spid="76" grpId="0" animBg="1"/>
      <p:bldP spid="78" grpId="0" animBg="1"/>
      <p:bldP spid="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516835" y="2497522"/>
            <a:ext cx="3978965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Copy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234872" y="231912"/>
            <a:ext cx="8909128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 sao chép chi tiết tranh vẽ em em nháy chọn?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516835" y="3567637"/>
            <a:ext cx="3978965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516835" y="4637752"/>
            <a:ext cx="3978965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. Paste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516835" y="5707867"/>
            <a:ext cx="3978965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. Save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90481" flipH="1">
            <a:off x="7693193" y="1178614"/>
            <a:ext cx="1192389" cy="1545336"/>
          </a:xfrm>
          <a:prstGeom prst="rect">
            <a:avLst/>
          </a:prstGeom>
        </p:spPr>
      </p:pic>
      <p:sp>
        <p:nvSpPr>
          <p:cNvPr id="11" name="Arrow: Pentagon 10">
            <a:hlinkClick r:id="rId5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7085357" y="5643584"/>
            <a:ext cx="1800225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-37505" y="0"/>
            <a:ext cx="9181505" cy="68580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4230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62321E-6 L -0.41475 0.1583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0" y="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516835" y="2497522"/>
            <a:ext cx="4055165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258418" y="304800"/>
            <a:ext cx="9114182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 dán hình vào trang vẽ em nháy chọn lệnh nào sau đây?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516835" y="3567637"/>
            <a:ext cx="4055165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516835" y="4637752"/>
            <a:ext cx="4055165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516835" y="5707867"/>
            <a:ext cx="4055165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Paste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64556" flipH="1">
            <a:off x="7494462" y="1470008"/>
            <a:ext cx="1589852" cy="881102"/>
          </a:xfrm>
          <a:prstGeom prst="rect">
            <a:avLst/>
          </a:prstGeom>
        </p:spPr>
      </p:pic>
      <p:sp>
        <p:nvSpPr>
          <p:cNvPr id="11" name="Arrow: Pentagon 10">
            <a:hlinkClick r:id="rId5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7085357" y="5643584"/>
            <a:ext cx="1800225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-37505" y="0"/>
            <a:ext cx="9181505" cy="68580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43833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4508 L -0.41475 0.6125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00" y="3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590</Words>
  <Application>Microsoft Office PowerPoint</Application>
  <PresentationFormat>On-screen Show (4:3)</PresentationFormat>
  <Paragraphs>90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huynh tan phat</cp:lastModifiedBy>
  <cp:revision>24</cp:revision>
  <dcterms:created xsi:type="dcterms:W3CDTF">2020-12-09T02:27:35Z</dcterms:created>
  <dcterms:modified xsi:type="dcterms:W3CDTF">2021-11-14T12:21:49Z</dcterms:modified>
</cp:coreProperties>
</file>